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3250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82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45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61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71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75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38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34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19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82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81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56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905CF-E8E1-9F4C-B260-DA609987B8CE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83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77587" y="461665"/>
            <a:ext cx="11740242" cy="5870121"/>
          </a:xfrm>
        </p:spPr>
      </p:pic>
      <p:sp>
        <p:nvSpPr>
          <p:cNvPr id="7" name="TextBox 6"/>
          <p:cNvSpPr txBox="1"/>
          <p:nvPr/>
        </p:nvSpPr>
        <p:spPr>
          <a:xfrm>
            <a:off x="3971596" y="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7587" y="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58381" y="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1795879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1379</TotalTime>
  <Words>6</Words>
  <Application>Microsoft Macintosh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 Subramanian</dc:creator>
  <cp:lastModifiedBy>Rahul Subramanian</cp:lastModifiedBy>
  <cp:revision>10</cp:revision>
  <cp:lastPrinted>2019-08-29T21:49:40Z</cp:lastPrinted>
  <dcterms:created xsi:type="dcterms:W3CDTF">2019-08-29T21:27:25Z</dcterms:created>
  <dcterms:modified xsi:type="dcterms:W3CDTF">2020-03-27T18:10:05Z</dcterms:modified>
</cp:coreProperties>
</file>